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mp3" ContentType="audio/unknown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8E07DD-48B6-451C-B9A4-BF48398939C7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B8CD3B-EBF6-48A7-B550-4850B04FA5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mp3"/><Relationship Id="rId5" Type="http://schemas.openxmlformats.org/officeDocument/2006/relationships/image" Target="../media/image4.png"/><Relationship Id="rId4" Type="http://schemas.microsoft.com/office/2007/relationships/media" Target="../media/media1.mp3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82;&#1072;&#1088;&#1091;&#1089;&#1077;&#1083;&#1100;.av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I:\&#1084;&#1072;&#1090;&#1077;&#1084;&#1072;&#1090;&#1080;&#1095;&#1077;&#1089;&#1082;&#1072;&#1103;%20&#1082;&#1072;&#1088;&#1091;&#1089;&#1077;&#1083;&#1100;\&#1088;&#1086;&#1076;&#1085;&#1086;&#1081;%20&#1096;&#1082;&#1086;&#1083;&#1100;&#1085;&#1099;&#1081;%20&#1079;&#1074;&#1086;&#1085;&#1086;&#1082;.mp3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playcast.ru/uploads/2014/08/31/9692706.png"/>
          <p:cNvPicPr>
            <a:picLocks noChangeAspect="1" noChangeArrowheads="1"/>
          </p:cNvPicPr>
          <p:nvPr/>
        </p:nvPicPr>
        <p:blipFill>
          <a:blip r:embed="rId3" cstate="print"/>
          <a:srcRect l="8121" t="6187" r="5501" b="25435"/>
          <a:stretch>
            <a:fillRect/>
          </a:stretch>
        </p:blipFill>
        <p:spPr bwMode="auto">
          <a:xfrm>
            <a:off x="467544" y="0"/>
            <a:ext cx="8424936" cy="666936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03648" y="2492896"/>
            <a:ext cx="62646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600" b="1" cap="all" dirty="0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МАТЕМАТИКА</a:t>
            </a:r>
            <a:endParaRPr lang="ru-RU" sz="6600" b="1" cap="all" dirty="0">
              <a:ln>
                <a:solidFill>
                  <a:srgbClr val="C00000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родной школьный звонок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1098848" y="5661248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0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99592" y="3356992"/>
            <a:ext cx="18722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10+3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9592" y="4365104"/>
            <a:ext cx="18722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7+10</a:t>
            </a:r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99592" y="5445224"/>
            <a:ext cx="18722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1+15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64088" y="5445224"/>
            <a:ext cx="18722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11+3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99592" y="2276872"/>
            <a:ext cx="18722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13-13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92080" y="2276872"/>
            <a:ext cx="18722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10-9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92080" y="3284984"/>
            <a:ext cx="18722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20-2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64088" y="4365104"/>
            <a:ext cx="18722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19+1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491880" y="2348880"/>
            <a:ext cx="8640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10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491880" y="3356992"/>
            <a:ext cx="8640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13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740352" y="2276872"/>
            <a:ext cx="8640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740352" y="3356992"/>
            <a:ext cx="8640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18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740352" y="4437112"/>
            <a:ext cx="8640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20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740352" y="5517232"/>
            <a:ext cx="8640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14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491880" y="4437112"/>
            <a:ext cx="8640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17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491880" y="5517232"/>
            <a:ext cx="86409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16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87624" y="2348880"/>
            <a:ext cx="1212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13-3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39552" y="332656"/>
            <a:ext cx="864096" cy="7920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1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619672" y="332656"/>
            <a:ext cx="864096" cy="7920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10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699792" y="332656"/>
            <a:ext cx="864096" cy="7920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13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779912" y="332656"/>
            <a:ext cx="864096" cy="7920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14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860032" y="332656"/>
            <a:ext cx="864096" cy="7920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16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940152" y="332656"/>
            <a:ext cx="864096" cy="7920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17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020272" y="332656"/>
            <a:ext cx="864096" cy="7920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18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100392" y="332656"/>
            <a:ext cx="864096" cy="7920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20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 tmFilter="0,0; .5, 1; 1, 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20" grpId="0" animBg="1"/>
      <p:bldP spid="21" grpId="0" animBg="1"/>
      <p:bldP spid="21" grpId="1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animo2.ucoz.ru/_ph/20/4788307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793051" cy="54768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317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83568" y="260649"/>
            <a:ext cx="777686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24500" cmpd="dbl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КАРУСЕЛИ</a:t>
            </a:r>
            <a:endParaRPr lang="ru-RU" sz="8000" b="1" dirty="0">
              <a:ln w="24500" cmpd="dbl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68072" cy="1656184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</a:rPr>
              <a:t>Увеличь на 2.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492896"/>
            <a:ext cx="93610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10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4149080"/>
            <a:ext cx="93610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6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31640" y="2492896"/>
            <a:ext cx="93610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4008" y="2492896"/>
            <a:ext cx="93610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63888" y="2492896"/>
            <a:ext cx="93610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11760" y="2492896"/>
            <a:ext cx="93610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8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68144" y="4149080"/>
            <a:ext cx="93610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17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24128" y="2492896"/>
            <a:ext cx="93610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15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876256" y="2492896"/>
            <a:ext cx="93610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6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028384" y="2492896"/>
            <a:ext cx="93610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17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028384" y="4149080"/>
            <a:ext cx="93610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19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48264" y="4149080"/>
            <a:ext cx="93610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8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635896" y="4149080"/>
            <a:ext cx="93610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15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83768" y="4149080"/>
            <a:ext cx="93610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10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331640" y="4149080"/>
            <a:ext cx="93610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3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1520" y="4149080"/>
            <a:ext cx="93610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12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1656184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</a:rPr>
              <a:t>уменьши на 2</a:t>
            </a:r>
            <a:endParaRPr lang="ru-RU" sz="4800" dirty="0"/>
          </a:p>
        </p:txBody>
      </p:sp>
      <p:sp>
        <p:nvSpPr>
          <p:cNvPr id="21" name="Овал 20"/>
          <p:cNvSpPr/>
          <p:nvPr/>
        </p:nvSpPr>
        <p:spPr>
          <a:xfrm>
            <a:off x="539552" y="1844824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8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39552" y="4437112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6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267744" y="4437112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9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067944" y="4437112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12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724128" y="4437112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16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7524328" y="4437112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10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267744" y="1844824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5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3995936" y="1844824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2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5580112" y="1844824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7380312" y="1844824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539552" y="3212976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6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2267744" y="3140968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3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с двумя скругленными противолежащими углами 32"/>
          <p:cNvSpPr/>
          <p:nvPr/>
        </p:nvSpPr>
        <p:spPr>
          <a:xfrm>
            <a:off x="3995936" y="3140968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0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5652120" y="3140968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12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с двумя скругленными противолежащими углами 34"/>
          <p:cNvSpPr/>
          <p:nvPr/>
        </p:nvSpPr>
        <p:spPr>
          <a:xfrm>
            <a:off x="7380312" y="3140968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2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с двумя скругленными противолежащими углами 35"/>
          <p:cNvSpPr/>
          <p:nvPr/>
        </p:nvSpPr>
        <p:spPr>
          <a:xfrm>
            <a:off x="539552" y="5733256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4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с двумя скругленными противолежащими углами 36"/>
          <p:cNvSpPr/>
          <p:nvPr/>
        </p:nvSpPr>
        <p:spPr>
          <a:xfrm>
            <a:off x="2267744" y="5733256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7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с двумя скругленными противолежащими углами 37"/>
          <p:cNvSpPr/>
          <p:nvPr/>
        </p:nvSpPr>
        <p:spPr>
          <a:xfrm>
            <a:off x="4067944" y="5733256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10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с двумя скругленными противолежащими углами 38"/>
          <p:cNvSpPr/>
          <p:nvPr/>
        </p:nvSpPr>
        <p:spPr>
          <a:xfrm>
            <a:off x="5724128" y="5733256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14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0" name="Прямоугольник с двумя скругленными противолежащими углами 39"/>
          <p:cNvSpPr/>
          <p:nvPr/>
        </p:nvSpPr>
        <p:spPr>
          <a:xfrm>
            <a:off x="7524328" y="5733256"/>
            <a:ext cx="1152128" cy="93610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8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0192" y="2924944"/>
            <a:ext cx="777686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24500" cmpd="dbl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hlinkClick r:id="rId2" action="ppaction://hlinkfile"/>
              </a:rPr>
              <a:t>КАРУСЕЛЬ</a:t>
            </a:r>
            <a:endParaRPr lang="ru-RU" sz="8000" b="1" dirty="0">
              <a:ln w="24500" cmpd="dbl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laycast.ru/uploads/2014/08/31/9692706.png"/>
          <p:cNvPicPr>
            <a:picLocks noChangeAspect="1" noChangeArrowheads="1"/>
          </p:cNvPicPr>
          <p:nvPr/>
        </p:nvPicPr>
        <p:blipFill>
          <a:blip r:embed="rId3" cstate="print"/>
          <a:srcRect l="8121" t="6187" r="5501" b="25435"/>
          <a:stretch>
            <a:fillRect/>
          </a:stretch>
        </p:blipFill>
        <p:spPr bwMode="auto">
          <a:xfrm>
            <a:off x="0" y="0"/>
            <a:ext cx="9144000" cy="6925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одной школьный звон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5576" y="5373216"/>
            <a:ext cx="304800" cy="3048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59632" y="1916832"/>
            <a:ext cx="669674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Спасибо</a:t>
            </a:r>
            <a:endParaRPr lang="ru-RU" sz="8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720" y="3645024"/>
            <a:ext cx="62646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за работу</a:t>
            </a:r>
            <a:r>
              <a:rPr lang="ru-RU" sz="8800" dirty="0" smtClean="0">
                <a:solidFill>
                  <a:srgbClr val="FF0000"/>
                </a:solidFill>
              </a:rPr>
              <a:t>!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000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270</TotalTime>
  <Words>75</Words>
  <Application>Microsoft Office PowerPoint</Application>
  <PresentationFormat>Экран (4:3)</PresentationFormat>
  <Paragraphs>68</Paragraphs>
  <Slides>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Увеличь на 2.</vt:lpstr>
      <vt:lpstr>уменьши на 2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30</cp:revision>
  <dcterms:created xsi:type="dcterms:W3CDTF">2016-02-17T16:20:54Z</dcterms:created>
  <dcterms:modified xsi:type="dcterms:W3CDTF">2016-02-22T18:07:15Z</dcterms:modified>
</cp:coreProperties>
</file>